
<file path=[Content_Types].xml><?xml version="1.0" encoding="utf-8"?>
<Types xmlns="http://schemas.openxmlformats.org/package/2006/content-types">
  <Default Extension="docx" ContentType="application/vnd.openxmlformats-officedocument.wordprocessingml.document"/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6263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674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84840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7393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7416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71866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49336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07760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1360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2625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1627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00666C-9462-413B-853F-5FFA43F91E13}" type="datetimeFigureOut">
              <a:rPr lang="en-US" smtClean="0"/>
              <a:t>9/12/2022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786D05-D6ED-4D02-8AD0-416C33DD0E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24766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.docx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8377033"/>
              </p:ext>
            </p:extLst>
          </p:nvPr>
        </p:nvGraphicFramePr>
        <p:xfrm>
          <a:off x="3122613" y="2976563"/>
          <a:ext cx="5946775" cy="9032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Document" r:id="rId3" imgW="5946064" imgH="903258" progId="Word.Document.12">
                  <p:embed/>
                </p:oleObj>
              </mc:Choice>
              <mc:Fallback>
                <p:oleObj name="Document" r:id="rId3" imgW="5946064" imgH="903258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3122613" y="2976563"/>
                        <a:ext cx="5946775" cy="9032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Rectangle 4"/>
          <p:cNvSpPr/>
          <p:nvPr/>
        </p:nvSpPr>
        <p:spPr>
          <a:xfrm>
            <a:off x="4270443" y="2694562"/>
            <a:ext cx="5038927" cy="165370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971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8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Beágyazott OLE kiszolgálók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Document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2022-09-12T12:52:05Z</dcterms:created>
  <dcterms:modified xsi:type="dcterms:W3CDTF">2022-09-12T12:52:12Z</dcterms:modified>
</cp:coreProperties>
</file>

<file path=docProps/thumbnail.jpeg>
</file>